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96" r:id="rId3"/>
    <p:sldId id="389" r:id="rId4"/>
    <p:sldId id="408" r:id="rId5"/>
    <p:sldId id="257" r:id="rId6"/>
    <p:sldId id="407" r:id="rId7"/>
    <p:sldId id="390" r:id="rId8"/>
    <p:sldId id="392" r:id="rId9"/>
    <p:sldId id="393" r:id="rId10"/>
    <p:sldId id="397" r:id="rId11"/>
    <p:sldId id="400" r:id="rId12"/>
    <p:sldId id="398" r:id="rId13"/>
    <p:sldId id="406" r:id="rId14"/>
    <p:sldId id="395" r:id="rId15"/>
    <p:sldId id="403" r:id="rId16"/>
    <p:sldId id="404" r:id="rId17"/>
    <p:sldId id="394" r:id="rId18"/>
    <p:sldId id="258" r:id="rId19"/>
    <p:sldId id="409" r:id="rId20"/>
    <p:sldId id="259" r:id="rId21"/>
    <p:sldId id="260" r:id="rId22"/>
    <p:sldId id="268" r:id="rId23"/>
    <p:sldId id="269" r:id="rId24"/>
    <p:sldId id="270" r:id="rId25"/>
    <p:sldId id="271" r:id="rId26"/>
    <p:sldId id="261" r:id="rId27"/>
    <p:sldId id="264" r:id="rId28"/>
    <p:sldId id="368" r:id="rId29"/>
    <p:sldId id="365" r:id="rId30"/>
    <p:sldId id="405" r:id="rId31"/>
    <p:sldId id="369" r:id="rId32"/>
    <p:sldId id="366" r:id="rId33"/>
    <p:sldId id="373" r:id="rId34"/>
    <p:sldId id="370" r:id="rId35"/>
    <p:sldId id="371" r:id="rId36"/>
    <p:sldId id="372" r:id="rId37"/>
    <p:sldId id="265" r:id="rId38"/>
    <p:sldId id="376" r:id="rId39"/>
    <p:sldId id="377" r:id="rId40"/>
    <p:sldId id="379" r:id="rId41"/>
    <p:sldId id="378" r:id="rId42"/>
    <p:sldId id="380" r:id="rId43"/>
    <p:sldId id="381" r:id="rId44"/>
    <p:sldId id="382" r:id="rId45"/>
    <p:sldId id="384" r:id="rId46"/>
    <p:sldId id="383" r:id="rId47"/>
    <p:sldId id="387" r:id="rId48"/>
    <p:sldId id="388" r:id="rId49"/>
    <p:sldId id="266" r:id="rId50"/>
    <p:sldId id="267" r:id="rId51"/>
    <p:sldId id="385" r:id="rId52"/>
    <p:sldId id="402" r:id="rId53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2"/>
    <p:restoredTop sz="94720"/>
  </p:normalViewPr>
  <p:slideViewPr>
    <p:cSldViewPr showGuides="1">
      <p:cViewPr>
        <p:scale>
          <a:sx n="79" d="100"/>
          <a:sy n="79" d="100"/>
        </p:scale>
        <p:origin x="725" y="-96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09.12.2025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0E7-D4FB-3424-0487-02886365D38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3B3AA-20CF-AFF0-382D-F0A78CD14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6C5C-F974-5F57-D11A-29E3DA7B6F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C62B-5AFB-F570-A275-FE1268F47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70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85FF2-0BAD-EF3E-0238-CE20DE2253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1F807-B36B-24DF-CC73-23657AE5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AC33D-83A5-9E96-8806-AE398E01E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8E741-3A5A-AF57-E243-E0F5FF581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707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637398" y="5916503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440857" y="5899834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16345" y="5822057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89214" y="5699496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02025" y="4908050"/>
            <a:ext cx="4492527" cy="6349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733256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41.png"/><Relationship Id="rId3" Type="http://schemas.openxmlformats.org/officeDocument/2006/relationships/image" Target="../media/image29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28.emf"/><Relationship Id="rId10" Type="http://schemas.openxmlformats.org/officeDocument/2006/relationships/image" Target="../media/image69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4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jpeg"/><Relationship Id="rId5" Type="http://schemas.openxmlformats.org/officeDocument/2006/relationships/hyperlink" Target="http://artur.miroszewski@uj.edu.pl" TargetMode="External"/><Relationship Id="rId4" Type="http://schemas.openxmlformats.org/officeDocument/2006/relationships/image" Target="../media/image11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Symposium, IIIT Bhubaneswar, India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7584C-92E5-5018-1AD1-9A45EC60D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43" y="980728"/>
            <a:ext cx="2826389" cy="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AF067-708A-4DA4-211A-262D8B2A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73" y="5219391"/>
            <a:ext cx="3673852" cy="37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E5289-08ED-0029-FF39-1753716AC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2" y="5846184"/>
            <a:ext cx="7772400" cy="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18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DE6B618-AF4D-C3F6-420E-749D8C78F6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EC93517-F9C2-A1E2-C0F9-056F7397F3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BE1326D2-9506-F351-9DC9-B627539A6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B8BDB-04AF-2887-0DFE-85428F5A8822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F2C59-3811-2009-0C10-7B081C5B3D13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886A0-DBF7-0D86-1EC7-6EB1FE378EFA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2CBB-4734-E5B3-6E93-CC2B19084A1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3CACF-6BC1-7A7A-8DA0-1F5DBD217990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69C5F-2139-9DB3-6039-38836A35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B77447FF-F04D-46E4-859C-5ED1775502DF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cap="all" dirty="0">
                <a:solidFill>
                  <a:srgbClr val="FFFFFF"/>
                </a:solidFill>
                <a:latin typeface="Arial Black"/>
                <a:ea typeface="Arial"/>
              </a:rPr>
              <a:t>Fundamentals of </a:t>
            </a: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quantum</a:t>
            </a:r>
          </a:p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Machine Learning (QML) 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5760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06" y="3956578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894463" y="5262216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789912" y="5165834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20" y="3928582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4307992" y="795782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910238" y="3487731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7116058" y="3405689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26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with Hadamard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</a:t>
            </a:r>
            <a:r>
              <a:rPr lang="en-GB" b="1" dirty="0"/>
              <a:t>angle encoding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82CC9AC-0C10-40F2-44D7-8008D21430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E0C6569-05BF-ED7E-3A1B-8F143E22E9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35D5F2F-1145-46E4-5336-25FFAB123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3A6A8-5D36-55A0-FC35-409651249AD6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75D56-6310-5948-C0E7-3075AB9B56F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F68E5-57A0-E8F0-F190-A5610075A5F8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B25F9-56F5-E385-8B10-CDF46A0FEF59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B4DAB-037E-A803-B438-0BA16C56D488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6D382-283E-A318-6AF4-52771F6E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E97EEB10-C24B-98B0-F99F-99B5B419B689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Introduction to quantum computing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7935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51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628067" y="3578068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2500275" y="3861037"/>
            <a:ext cx="4248472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Reykjavík,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5" y="3825218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623392" y="1511766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2489087" y="1883298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Postdoctoral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>
                <a:hlinkClick r:id="rId5"/>
              </a:rPr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3" y="1761412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C99F053-54CD-948B-B8DB-10388E0A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040216" y="2688952"/>
            <a:ext cx="2617437" cy="261743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10A2305-B493-2177-898C-6B07CADC074E}"/>
              </a:ext>
            </a:extLst>
          </p:cNvPr>
          <p:cNvSpPr txBox="1">
            <a:spLocks/>
          </p:cNvSpPr>
          <p:nvPr/>
        </p:nvSpPr>
        <p:spPr bwMode="auto">
          <a:xfrm>
            <a:off x="7800762" y="1223247"/>
            <a:ext cx="3096344" cy="6567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>
              <a:lnSpc>
                <a:spcPct val="113999"/>
              </a:lnSpc>
              <a:spcBef>
                <a:spcPts val="0"/>
              </a:spcBef>
              <a:buNone/>
              <a:defRPr sz="3200" b="1" cap="none" spc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Get updates on QUEST activities!</a:t>
            </a:r>
          </a:p>
        </p:txBody>
      </p:sp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52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4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3052</Words>
  <Application>Microsoft Office PowerPoint</Application>
  <PresentationFormat>Widescreen</PresentationFormat>
  <Paragraphs>631</Paragraphs>
  <Slides>52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Jülich</vt:lpstr>
      <vt:lpstr>Quantum Computing in Remote Sensing</vt:lpstr>
      <vt:lpstr>QUEST TC</vt:lpstr>
      <vt:lpstr>Workshop schedule</vt:lpstr>
      <vt:lpstr>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Workshop schedule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Amplitude encoding</vt:lpstr>
      <vt:lpstr>Angle encoding</vt:lpstr>
      <vt:lpstr>ZZ-feature map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166</cp:revision>
  <dcterms:created xsi:type="dcterms:W3CDTF">2019-11-11T12:51:38Z</dcterms:created>
  <dcterms:modified xsi:type="dcterms:W3CDTF">2025-12-09T15:06:43Z</dcterms:modified>
</cp:coreProperties>
</file>